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59" r:id="rId8"/>
    <p:sldId id="265" r:id="rId9"/>
    <p:sldId id="260" r:id="rId10"/>
    <p:sldId id="266" r:id="rId11"/>
    <p:sldId id="261" r:id="rId12"/>
    <p:sldId id="267" r:id="rId13"/>
  </p:sldIdLst>
  <p:sldSz cx="34948813" cy="26211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4658"/>
  </p:normalViewPr>
  <p:slideViewPr>
    <p:cSldViewPr snapToGrid="0">
      <p:cViewPr varScale="1">
        <p:scale>
          <a:sx n="31" d="100"/>
          <a:sy n="31" d="100"/>
        </p:scale>
        <p:origin x="19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1161" y="4289661"/>
            <a:ext cx="29706491" cy="9125385"/>
          </a:xfrm>
        </p:spPr>
        <p:txBody>
          <a:bodyPr anchor="b"/>
          <a:lstStyle>
            <a:lvl1pPr algn="ctr"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8602" y="13766956"/>
            <a:ext cx="26211610" cy="6328307"/>
          </a:xfrm>
        </p:spPr>
        <p:txBody>
          <a:bodyPr/>
          <a:lstStyle>
            <a:lvl1pPr marL="0" indent="0" algn="ctr">
              <a:buNone/>
              <a:defRPr sz="9173"/>
            </a:lvl1pPr>
            <a:lvl2pPr marL="1747418" indent="0" algn="ctr">
              <a:buNone/>
              <a:defRPr sz="7644"/>
            </a:lvl2pPr>
            <a:lvl3pPr marL="3494837" indent="0" algn="ctr">
              <a:buNone/>
              <a:defRPr sz="6880"/>
            </a:lvl3pPr>
            <a:lvl4pPr marL="5242255" indent="0" algn="ctr">
              <a:buNone/>
              <a:defRPr sz="6115"/>
            </a:lvl4pPr>
            <a:lvl5pPr marL="6989674" indent="0" algn="ctr">
              <a:buNone/>
              <a:defRPr sz="6115"/>
            </a:lvl5pPr>
            <a:lvl6pPr marL="8737092" indent="0" algn="ctr">
              <a:buNone/>
              <a:defRPr sz="6115"/>
            </a:lvl6pPr>
            <a:lvl7pPr marL="10484510" indent="0" algn="ctr">
              <a:buNone/>
              <a:defRPr sz="6115"/>
            </a:lvl7pPr>
            <a:lvl8pPr marL="12231929" indent="0" algn="ctr">
              <a:buNone/>
              <a:defRPr sz="6115"/>
            </a:lvl8pPr>
            <a:lvl9pPr marL="13979347" indent="0" algn="ctr">
              <a:buNone/>
              <a:defRPr sz="611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010246" y="1395505"/>
            <a:ext cx="7535838" cy="222127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2733" y="1395505"/>
            <a:ext cx="22170653" cy="222127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530" y="6534608"/>
            <a:ext cx="30143351" cy="10903135"/>
          </a:xfrm>
        </p:spPr>
        <p:txBody>
          <a:bodyPr anchor="b"/>
          <a:lstStyle>
            <a:lvl1pPr>
              <a:defRPr sz="229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4530" y="17540891"/>
            <a:ext cx="30143351" cy="5733701"/>
          </a:xfrm>
        </p:spPr>
        <p:txBody>
          <a:bodyPr/>
          <a:lstStyle>
            <a:lvl1pPr marL="0" indent="0">
              <a:buNone/>
              <a:defRPr sz="9173">
                <a:solidFill>
                  <a:schemeClr val="tx1">
                    <a:tint val="82000"/>
                  </a:schemeClr>
                </a:solidFill>
              </a:defRPr>
            </a:lvl1pPr>
            <a:lvl2pPr marL="1747418" indent="0">
              <a:buNone/>
              <a:defRPr sz="7644">
                <a:solidFill>
                  <a:schemeClr val="tx1">
                    <a:tint val="82000"/>
                  </a:schemeClr>
                </a:solidFill>
              </a:defRPr>
            </a:lvl2pPr>
            <a:lvl3pPr marL="3494837" indent="0">
              <a:buNone/>
              <a:defRPr sz="6880">
                <a:solidFill>
                  <a:schemeClr val="tx1">
                    <a:tint val="82000"/>
                  </a:schemeClr>
                </a:solidFill>
              </a:defRPr>
            </a:lvl3pPr>
            <a:lvl4pPr marL="5242255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4pPr>
            <a:lvl5pPr marL="6989674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5pPr>
            <a:lvl6pPr marL="8737092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6pPr>
            <a:lvl7pPr marL="10484510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7pPr>
            <a:lvl8pPr marL="12231929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8pPr>
            <a:lvl9pPr marL="13979347" indent="0">
              <a:buNone/>
              <a:defRPr sz="611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0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02731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92836" y="6977522"/>
            <a:ext cx="14853246" cy="1663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395510"/>
            <a:ext cx="30143351" cy="5066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7287" y="6425390"/>
            <a:ext cx="14784984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287" y="9574374"/>
            <a:ext cx="14784984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92838" y="6425390"/>
            <a:ext cx="14857798" cy="3148984"/>
          </a:xfrm>
        </p:spPr>
        <p:txBody>
          <a:bodyPr anchor="b"/>
          <a:lstStyle>
            <a:lvl1pPr marL="0" indent="0">
              <a:buNone/>
              <a:defRPr sz="9173" b="1"/>
            </a:lvl1pPr>
            <a:lvl2pPr marL="1747418" indent="0">
              <a:buNone/>
              <a:defRPr sz="7644" b="1"/>
            </a:lvl2pPr>
            <a:lvl3pPr marL="3494837" indent="0">
              <a:buNone/>
              <a:defRPr sz="6880" b="1"/>
            </a:lvl3pPr>
            <a:lvl4pPr marL="5242255" indent="0">
              <a:buNone/>
              <a:defRPr sz="6115" b="1"/>
            </a:lvl4pPr>
            <a:lvl5pPr marL="6989674" indent="0">
              <a:buNone/>
              <a:defRPr sz="6115" b="1"/>
            </a:lvl5pPr>
            <a:lvl6pPr marL="8737092" indent="0">
              <a:buNone/>
              <a:defRPr sz="6115" b="1"/>
            </a:lvl6pPr>
            <a:lvl7pPr marL="10484510" indent="0">
              <a:buNone/>
              <a:defRPr sz="6115" b="1"/>
            </a:lvl7pPr>
            <a:lvl8pPr marL="12231929" indent="0">
              <a:buNone/>
              <a:defRPr sz="6115" b="1"/>
            </a:lvl8pPr>
            <a:lvl9pPr marL="13979347" indent="0">
              <a:buNone/>
              <a:defRPr sz="61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92838" y="9574374"/>
            <a:ext cx="14857798" cy="14082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7797" y="3773935"/>
            <a:ext cx="17692837" cy="18626950"/>
          </a:xfrm>
        </p:spPr>
        <p:txBody>
          <a:bodyPr/>
          <a:lstStyle>
            <a:lvl1pPr>
              <a:defRPr sz="12230"/>
            </a:lvl1pPr>
            <a:lvl2pPr>
              <a:defRPr sz="10702"/>
            </a:lvl2pPr>
            <a:lvl3pPr>
              <a:defRPr sz="9173"/>
            </a:lvl3pPr>
            <a:lvl4pPr>
              <a:defRPr sz="7644"/>
            </a:lvl4pPr>
            <a:lvl5pPr>
              <a:defRPr sz="7644"/>
            </a:lvl5pPr>
            <a:lvl6pPr>
              <a:defRPr sz="7644"/>
            </a:lvl6pPr>
            <a:lvl7pPr>
              <a:defRPr sz="7644"/>
            </a:lvl7pPr>
            <a:lvl8pPr>
              <a:defRPr sz="7644"/>
            </a:lvl8pPr>
            <a:lvl9pPr>
              <a:defRPr sz="76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83" y="1747414"/>
            <a:ext cx="11271902" cy="6115950"/>
          </a:xfrm>
        </p:spPr>
        <p:txBody>
          <a:bodyPr anchor="b"/>
          <a:lstStyle>
            <a:lvl1pPr>
              <a:defRPr sz="122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57797" y="3773935"/>
            <a:ext cx="17692837" cy="18626950"/>
          </a:xfrm>
        </p:spPr>
        <p:txBody>
          <a:bodyPr anchor="t"/>
          <a:lstStyle>
            <a:lvl1pPr marL="0" indent="0">
              <a:buNone/>
              <a:defRPr sz="12230"/>
            </a:lvl1pPr>
            <a:lvl2pPr marL="1747418" indent="0">
              <a:buNone/>
              <a:defRPr sz="10702"/>
            </a:lvl2pPr>
            <a:lvl3pPr marL="3494837" indent="0">
              <a:buNone/>
              <a:defRPr sz="9173"/>
            </a:lvl3pPr>
            <a:lvl4pPr marL="5242255" indent="0">
              <a:buNone/>
              <a:defRPr sz="7644"/>
            </a:lvl4pPr>
            <a:lvl5pPr marL="6989674" indent="0">
              <a:buNone/>
              <a:defRPr sz="7644"/>
            </a:lvl5pPr>
            <a:lvl6pPr marL="8737092" indent="0">
              <a:buNone/>
              <a:defRPr sz="7644"/>
            </a:lvl6pPr>
            <a:lvl7pPr marL="10484510" indent="0">
              <a:buNone/>
              <a:defRPr sz="7644"/>
            </a:lvl7pPr>
            <a:lvl8pPr marL="12231929" indent="0">
              <a:buNone/>
              <a:defRPr sz="7644"/>
            </a:lvl8pPr>
            <a:lvl9pPr marL="13979347" indent="0">
              <a:buNone/>
              <a:defRPr sz="76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7283" y="7863364"/>
            <a:ext cx="11271902" cy="14567854"/>
          </a:xfrm>
        </p:spPr>
        <p:txBody>
          <a:bodyPr/>
          <a:lstStyle>
            <a:lvl1pPr marL="0" indent="0">
              <a:buNone/>
              <a:defRPr sz="6115"/>
            </a:lvl1pPr>
            <a:lvl2pPr marL="1747418" indent="0">
              <a:buNone/>
              <a:defRPr sz="5351"/>
            </a:lvl2pPr>
            <a:lvl3pPr marL="3494837" indent="0">
              <a:buNone/>
              <a:defRPr sz="4586"/>
            </a:lvl3pPr>
            <a:lvl4pPr marL="5242255" indent="0">
              <a:buNone/>
              <a:defRPr sz="3822"/>
            </a:lvl4pPr>
            <a:lvl5pPr marL="6989674" indent="0">
              <a:buNone/>
              <a:defRPr sz="3822"/>
            </a:lvl5pPr>
            <a:lvl6pPr marL="8737092" indent="0">
              <a:buNone/>
              <a:defRPr sz="3822"/>
            </a:lvl6pPr>
            <a:lvl7pPr marL="10484510" indent="0">
              <a:buNone/>
              <a:defRPr sz="3822"/>
            </a:lvl7pPr>
            <a:lvl8pPr marL="12231929" indent="0">
              <a:buNone/>
              <a:defRPr sz="3822"/>
            </a:lvl8pPr>
            <a:lvl9pPr marL="13979347" indent="0">
              <a:buNone/>
              <a:defRPr sz="38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2731" y="1395510"/>
            <a:ext cx="30143351" cy="5066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2731" y="6977522"/>
            <a:ext cx="30143351" cy="1663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2731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76795" y="24293917"/>
            <a:ext cx="11795224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82599" y="24293917"/>
            <a:ext cx="7863483" cy="1395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8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494837" rtl="0" eaLnBrk="1" latinLnBrk="0" hangingPunct="1">
        <a:lnSpc>
          <a:spcPct val="90000"/>
        </a:lnSpc>
        <a:spcBef>
          <a:spcPct val="0"/>
        </a:spcBef>
        <a:buNone/>
        <a:defRPr sz="16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3709" indent="-873709" algn="l" defTabSz="3494837" rtl="0" eaLnBrk="1" latinLnBrk="0" hangingPunct="1">
        <a:lnSpc>
          <a:spcPct val="90000"/>
        </a:lnSpc>
        <a:spcBef>
          <a:spcPts val="3822"/>
        </a:spcBef>
        <a:buFont typeface="Arial" panose="020B0604020202020204" pitchFamily="34" charset="0"/>
        <a:buChar char="•"/>
        <a:defRPr sz="10702" kern="1200">
          <a:solidFill>
            <a:schemeClr val="tx1"/>
          </a:solidFill>
          <a:latin typeface="+mn-lt"/>
          <a:ea typeface="+mn-ea"/>
          <a:cs typeface="+mn-cs"/>
        </a:defRPr>
      </a:lvl1pPr>
      <a:lvl2pPr marL="262112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9173" kern="1200">
          <a:solidFill>
            <a:schemeClr val="tx1"/>
          </a:solidFill>
          <a:latin typeface="+mn-lt"/>
          <a:ea typeface="+mn-ea"/>
          <a:cs typeface="+mn-cs"/>
        </a:defRPr>
      </a:lvl2pPr>
      <a:lvl3pPr marL="436854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7644" kern="1200">
          <a:solidFill>
            <a:schemeClr val="tx1"/>
          </a:solidFill>
          <a:latin typeface="+mn-lt"/>
          <a:ea typeface="+mn-ea"/>
          <a:cs typeface="+mn-cs"/>
        </a:defRPr>
      </a:lvl3pPr>
      <a:lvl4pPr marL="6115964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7863383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9610801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1358220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3105638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4853056" indent="-873709" algn="l" defTabSz="3494837" rtl="0" eaLnBrk="1" latinLnBrk="0" hangingPunct="1">
        <a:lnSpc>
          <a:spcPct val="90000"/>
        </a:lnSpc>
        <a:spcBef>
          <a:spcPts val="1911"/>
        </a:spcBef>
        <a:buFont typeface="Arial" panose="020B0604020202020204" pitchFamily="34" charset="0"/>
        <a:buChar char="•"/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1pPr>
      <a:lvl2pPr marL="1747418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2pPr>
      <a:lvl3pPr marL="349483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3pPr>
      <a:lvl4pPr marL="5242255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4pPr>
      <a:lvl5pPr marL="6989674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5pPr>
      <a:lvl6pPr marL="8737092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6pPr>
      <a:lvl7pPr marL="10484510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7pPr>
      <a:lvl8pPr marL="12231929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8pPr>
      <a:lvl9pPr marL="13979347" algn="l" defTabSz="3494837" rtl="0" eaLnBrk="1" latinLnBrk="0" hangingPunct="1">
        <a:defRPr sz="6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11919487" y="4615671"/>
            <a:ext cx="11109837" cy="34143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14326654" y="20199332"/>
            <a:ext cx="6295506" cy="1671804"/>
            <a:chOff x="4008425" y="28070599"/>
            <a:chExt cx="8748737" cy="23232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08425" y="28070599"/>
              <a:ext cx="8748737" cy="19749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13362" y="28418917"/>
              <a:ext cx="1795940" cy="19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11768100" y="22375613"/>
            <a:ext cx="11362250" cy="2343965"/>
            <a:chOff x="1465474" y="31094932"/>
            <a:chExt cx="15789887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465474" y="31094932"/>
              <a:ext cx="12305811" cy="3257361"/>
              <a:chOff x="-118408" y="31094932"/>
              <a:chExt cx="12305811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118408" y="31121389"/>
                <a:ext cx="8731717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7196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14150432" y="2589500"/>
            <a:ext cx="6647975" cy="11996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7196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6A66-E495-B98F-4B43-27D27E57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3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9A33-A635-0F4D-7CFE-D10A87D6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83814A-EDB1-A0E5-5825-0C552CC41C0B}"/>
              </a:ext>
            </a:extLst>
          </p:cNvPr>
          <p:cNvSpPr txBox="1"/>
          <p:nvPr/>
        </p:nvSpPr>
        <p:spPr>
          <a:xfrm>
            <a:off x="13971015" y="2589500"/>
            <a:ext cx="7006790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 Best with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Apple Watch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51271-C4AC-8842-B9DC-FA49581BD337}"/>
              </a:ext>
            </a:extLst>
          </p:cNvPr>
          <p:cNvGrpSpPr/>
          <p:nvPr/>
        </p:nvGrpSpPr>
        <p:grpSpPr>
          <a:xfrm>
            <a:off x="12325637" y="7626289"/>
            <a:ext cx="10297538" cy="14818598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00326D88-DE4E-0639-0B87-3AD8D528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 descr="A screen shot of a smart watch&#10;&#10;Description automatically generated">
              <a:extLst>
                <a:ext uri="{FF2B5EF4-FFF2-40B4-BE49-F238E27FC236}">
                  <a16:creationId xmlns:a16="http://schemas.microsoft.com/office/drawing/2014/main" id="{BF9B3E3A-6B57-0E8A-E3E8-0C9C3A81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9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A65ED-C71B-7761-32E8-0092FE6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E526F0-FB3A-3115-71A4-14EF8A96B7A7}"/>
              </a:ext>
            </a:extLst>
          </p:cNvPr>
          <p:cNvSpPr txBox="1"/>
          <p:nvPr/>
        </p:nvSpPr>
        <p:spPr>
          <a:xfrm>
            <a:off x="13552317" y="2589500"/>
            <a:ext cx="7844199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与Apple</a:t>
            </a:r>
            <a:r>
              <a:rPr lang="zh-CN" alt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</a:t>
            </a:r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配合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更好用</a:t>
            </a:r>
            <a:endParaRPr lang="en-US" altLang="zh-CN" sz="7196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41292-1B10-91FC-052B-69B2DC998574}"/>
              </a:ext>
            </a:extLst>
          </p:cNvPr>
          <p:cNvGrpSpPr/>
          <p:nvPr/>
        </p:nvGrpSpPr>
        <p:grpSpPr>
          <a:xfrm>
            <a:off x="12325637" y="7626289"/>
            <a:ext cx="10297538" cy="14818598"/>
            <a:chOff x="625716" y="10598097"/>
            <a:chExt cx="14310278" cy="20593103"/>
          </a:xfrm>
        </p:grpSpPr>
        <p:pic>
          <p:nvPicPr>
            <p:cNvPr id="11" name="Picture 10" descr="A cell phone with a blue mug&#10;&#10;Description automatically generated">
              <a:extLst>
                <a:ext uri="{FF2B5EF4-FFF2-40B4-BE49-F238E27FC236}">
                  <a16:creationId xmlns:a16="http://schemas.microsoft.com/office/drawing/2014/main" id="{D651F65D-7979-4921-78D7-60FBF7B2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16" y="10598097"/>
              <a:ext cx="10377947" cy="20593103"/>
            </a:xfrm>
            <a:prstGeom prst="rect">
              <a:avLst/>
            </a:prstGeom>
          </p:spPr>
        </p:pic>
        <p:pic>
          <p:nvPicPr>
            <p:cNvPr id="3" name="Picture 2" descr="A screen shot of a smart watch&#10;&#10;Description automatically generated">
              <a:extLst>
                <a:ext uri="{FF2B5EF4-FFF2-40B4-BE49-F238E27FC236}">
                  <a16:creationId xmlns:a16="http://schemas.microsoft.com/office/drawing/2014/main" id="{CE4DE95E-3AC0-5F3E-7648-3E06D1B0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95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26" y="6560584"/>
            <a:ext cx="16990911" cy="14860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11742845" y="3370309"/>
            <a:ext cx="11463121" cy="161675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74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14225596" y="20074622"/>
            <a:ext cx="5749469" cy="1613720"/>
            <a:chOff x="4654582" y="27897316"/>
            <a:chExt cx="7989921" cy="22425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654582" y="27897316"/>
              <a:ext cx="7456426" cy="197495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8635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8635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endParaRPr lang="en-US" sz="8635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48563" y="28164917"/>
              <a:ext cx="1795940" cy="1974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35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11403385" y="22375613"/>
            <a:ext cx="11726965" cy="2343965"/>
            <a:chOff x="958638" y="31094932"/>
            <a:chExt cx="16296723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958638" y="31094932"/>
              <a:ext cx="12812647" cy="3257361"/>
              <a:chOff x="-625244" y="31094932"/>
              <a:chExt cx="12812647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625244" y="31121389"/>
                <a:ext cx="9238553" cy="3206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7196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8FD21C-426D-1313-3631-B6F047E19A1B}"/>
              </a:ext>
            </a:extLst>
          </p:cNvPr>
          <p:cNvSpPr txBox="1"/>
          <p:nvPr/>
        </p:nvSpPr>
        <p:spPr>
          <a:xfrm>
            <a:off x="12570515" y="4987062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72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72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72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FAFFE-2264-F1F2-4023-D13FFD9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ell phone with a blue mug&#10;&#10;Description automatically generated">
            <a:extLst>
              <a:ext uri="{FF2B5EF4-FFF2-40B4-BE49-F238E27FC236}">
                <a16:creationId xmlns:a16="http://schemas.microsoft.com/office/drawing/2014/main" id="{AC951BD2-32B5-853F-8F83-AA08187F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144" y="6602743"/>
            <a:ext cx="8970525" cy="17800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53B44-21CB-B3FB-D58B-D9D936763E3C}"/>
              </a:ext>
            </a:extLst>
          </p:cNvPr>
          <p:cNvSpPr txBox="1"/>
          <p:nvPr/>
        </p:nvSpPr>
        <p:spPr>
          <a:xfrm>
            <a:off x="12753082" y="2589500"/>
            <a:ext cx="9442650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Your Water Drinking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Tap of Finger</a:t>
            </a:r>
          </a:p>
        </p:txBody>
      </p:sp>
    </p:spTree>
    <p:extLst>
      <p:ext uri="{BB962C8B-B14F-4D97-AF65-F5344CB8AC3E}">
        <p14:creationId xmlns:p14="http://schemas.microsoft.com/office/powerpoint/2010/main" val="129774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F3137-7560-A545-75FA-F87C1D82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ell phone with a blue mug&#10;&#10;Description automatically generated">
            <a:extLst>
              <a:ext uri="{FF2B5EF4-FFF2-40B4-BE49-F238E27FC236}">
                <a16:creationId xmlns:a16="http://schemas.microsoft.com/office/drawing/2014/main" id="{B78546E1-4EF2-293E-2C8A-E395FFF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144" y="6602743"/>
            <a:ext cx="8970525" cy="178003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947D202-7B29-7793-1A1C-4A0E6EEF5D51}"/>
              </a:ext>
            </a:extLst>
          </p:cNvPr>
          <p:cNvGrpSpPr/>
          <p:nvPr/>
        </p:nvGrpSpPr>
        <p:grpSpPr>
          <a:xfrm>
            <a:off x="13688756" y="2589500"/>
            <a:ext cx="7571303" cy="2352437"/>
            <a:chOff x="3121951" y="3598575"/>
            <a:chExt cx="10521686" cy="32691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509CB-9908-9FC4-856F-AF6B9501437B}"/>
                </a:ext>
              </a:extLst>
            </p:cNvPr>
            <p:cNvSpPr txBox="1"/>
            <p:nvPr/>
          </p:nvSpPr>
          <p:spPr>
            <a:xfrm>
              <a:off x="6329782" y="3598575"/>
              <a:ext cx="4106024" cy="16671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7196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弹指间</a:t>
              </a:r>
              <a:endParaRPr lang="en-US" altLang="zh-CN" sz="7196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8D06C4-9E77-5050-B5E3-1F947B494E32}"/>
                </a:ext>
              </a:extLst>
            </p:cNvPr>
            <p:cNvSpPr txBox="1"/>
            <p:nvPr/>
          </p:nvSpPr>
          <p:spPr>
            <a:xfrm>
              <a:off x="3121951" y="5200528"/>
              <a:ext cx="10521686" cy="16671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7196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记录你每天的喝水</a:t>
              </a:r>
              <a:endParaRPr lang="en-US" altLang="zh-CN" sz="7196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6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14272797" y="2589500"/>
            <a:ext cx="6403228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Daily 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C20F2-EDB6-804B-4A11-9FE319D9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2" cy="188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12765433" y="2589500"/>
            <a:ext cx="9417964" cy="11996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快速查看你的喝水记录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8E89B-8318-BA69-B191-47191AC3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2" cy="18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3088F-75B5-D063-97C3-E6CEEFC9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EC5F78-C98E-F0D7-CA92-9E53B192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89144" y="6602743"/>
            <a:ext cx="8970525" cy="17800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C674-C26A-5420-473C-786E1D60F304}"/>
              </a:ext>
            </a:extLst>
          </p:cNvPr>
          <p:cNvSpPr txBox="1"/>
          <p:nvPr/>
        </p:nvSpPr>
        <p:spPr>
          <a:xfrm>
            <a:off x="13859482" y="2589500"/>
            <a:ext cx="7229864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Daily Goal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Unit</a:t>
            </a:r>
          </a:p>
        </p:txBody>
      </p:sp>
    </p:spTree>
    <p:extLst>
      <p:ext uri="{BB962C8B-B14F-4D97-AF65-F5344CB8AC3E}">
        <p14:creationId xmlns:p14="http://schemas.microsoft.com/office/powerpoint/2010/main" val="84166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F3221-052C-3FDE-869D-0DE4AC9E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9AF130-0B2A-D748-6EA2-C33D9AA0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89144" y="6602743"/>
            <a:ext cx="8970525" cy="17800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A2F6D-56C3-637D-101F-025B0AC322B0}"/>
              </a:ext>
            </a:extLst>
          </p:cNvPr>
          <p:cNvSpPr txBox="1"/>
          <p:nvPr/>
        </p:nvSpPr>
        <p:spPr>
          <a:xfrm>
            <a:off x="14150429" y="2589500"/>
            <a:ext cx="6647975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灵活的单位换算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和每日计划制定</a:t>
            </a:r>
          </a:p>
        </p:txBody>
      </p:sp>
    </p:spTree>
    <p:extLst>
      <p:ext uri="{BB962C8B-B14F-4D97-AF65-F5344CB8AC3E}">
        <p14:creationId xmlns:p14="http://schemas.microsoft.com/office/powerpoint/2010/main" val="2694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C0CA"/>
            </a:gs>
            <a:gs pos="63000">
              <a:schemeClr val="accent1">
                <a:lumMod val="45000"/>
                <a:lumOff val="5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13882634" y="2589500"/>
            <a:ext cx="7183570" cy="230704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7196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9E7FB-1B3C-3385-0752-EC76E233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3574" y="6084237"/>
            <a:ext cx="24301663" cy="188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73</Words>
  <Application>Microsoft Macintosh PowerPoint</Application>
  <PresentationFormat>Custom</PresentationFormat>
  <Paragraphs>34</Paragraphs>
  <Slides>12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22</cp:revision>
  <dcterms:created xsi:type="dcterms:W3CDTF">2024-11-13T18:15:06Z</dcterms:created>
  <dcterms:modified xsi:type="dcterms:W3CDTF">2024-11-17T14:19:59Z</dcterms:modified>
</cp:coreProperties>
</file>